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1467-143B-495E-8E92-856A12BEF36F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94479-1C02-4B33-AF79-A710CD8D71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1467-143B-495E-8E92-856A12BEF36F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94479-1C02-4B33-AF79-A710CD8D71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1467-143B-495E-8E92-856A12BEF36F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94479-1C02-4B33-AF79-A710CD8D71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1467-143B-495E-8E92-856A12BEF36F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94479-1C02-4B33-AF79-A710CD8D71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1467-143B-495E-8E92-856A12BEF36F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94479-1C02-4B33-AF79-A710CD8D71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1467-143B-495E-8E92-856A12BEF36F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94479-1C02-4B33-AF79-A710CD8D71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1467-143B-495E-8E92-856A12BEF36F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94479-1C02-4B33-AF79-A710CD8D71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1467-143B-495E-8E92-856A12BEF36F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94479-1C02-4B33-AF79-A710CD8D71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1467-143B-495E-8E92-856A12BEF36F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94479-1C02-4B33-AF79-A710CD8D71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1467-143B-495E-8E92-856A12BEF36F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94479-1C02-4B33-AF79-A710CD8D71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D1467-143B-495E-8E92-856A12BEF36F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94479-1C02-4B33-AF79-A710CD8D715D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B61D1467-143B-495E-8E92-856A12BEF36F}" type="datetimeFigureOut">
              <a:rPr lang="ru-RU" smtClean="0"/>
              <a:t>26.07.2017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D3C94479-1C02-4B33-AF79-A710CD8D715D}" type="slidenum">
              <a:rPr lang="ru-RU" smtClean="0"/>
              <a:t>‹#›</a:t>
            </a:fld>
            <a:endParaRPr lang="ru-RU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2641925"/>
          </a:xfrm>
        </p:spPr>
        <p:txBody>
          <a:bodyPr/>
          <a:lstStyle/>
          <a:p>
            <a:pPr algn="just"/>
            <a:r>
              <a:rPr lang="en-US" sz="8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8000" dirty="0">
                <a:latin typeface="Aharoni" panose="02010803020104030203" pitchFamily="2" charset="-79"/>
                <a:cs typeface="Aharoni" panose="02010803020104030203" pitchFamily="2" charset="-79"/>
              </a:rPr>
              <a:t>Wild about animals!</a:t>
            </a:r>
            <a:r>
              <a:rPr lang="ru-RU" sz="8000" b="1" dirty="0">
                <a:cs typeface="Aharoni" panose="02010803020104030203" pitchFamily="2" charset="-79"/>
              </a:rPr>
              <a:t/>
            </a:r>
            <a:br>
              <a:rPr lang="ru-RU" sz="8000" b="1" dirty="0">
                <a:cs typeface="Aharoni" panose="02010803020104030203" pitchFamily="2" charset="-79"/>
              </a:rPr>
            </a:br>
            <a:endParaRPr lang="ru-RU" sz="8000" dirty="0"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34809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675724"/>
            <a:ext cx="8280920" cy="5273556"/>
          </a:xfrm>
        </p:spPr>
        <p:txBody>
          <a:bodyPr/>
          <a:lstStyle/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en-US" sz="6600" dirty="0">
                <a:latin typeface="Andalus" panose="02020603050405020304" pitchFamily="18" charset="-78"/>
                <a:cs typeface="Andalus" panose="02020603050405020304" pitchFamily="18" charset="-78"/>
              </a:rPr>
              <a:t>Have a good look at a cookery book.</a:t>
            </a:r>
            <a:r>
              <a:rPr lang="ru-RU" sz="6600" dirty="0">
                <a:cs typeface="Andalus" panose="02020603050405020304" pitchFamily="18" charset="-78"/>
              </a:rPr>
              <a:t/>
            </a:r>
            <a:br>
              <a:rPr lang="ru-RU" sz="6600" dirty="0">
                <a:cs typeface="Andalus" panose="02020603050405020304" pitchFamily="18" charset="-78"/>
              </a:rPr>
            </a:br>
            <a:r>
              <a:rPr lang="en-US" sz="6600" dirty="0">
                <a:latin typeface="Andalus" panose="02020603050405020304" pitchFamily="18" charset="-78"/>
                <a:cs typeface="Andalus" panose="02020603050405020304" pitchFamily="18" charset="-78"/>
              </a:rPr>
              <a:t>Let’s go to the zoo after school. It’s cool.</a:t>
            </a:r>
            <a:r>
              <a:rPr lang="ru-RU" sz="4800" dirty="0">
                <a:cs typeface="Andalus" panose="02020603050405020304" pitchFamily="18" charset="-78"/>
              </a:rPr>
              <a:t/>
            </a:r>
            <a:br>
              <a:rPr lang="ru-RU" sz="4800" dirty="0">
                <a:cs typeface="Andalus" panose="02020603050405020304" pitchFamily="18" charset="-78"/>
              </a:rPr>
            </a:br>
            <a:endParaRPr lang="ru-RU" sz="4800" dirty="0"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037644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09443" y="260649"/>
            <a:ext cx="7117178" cy="1656184"/>
          </a:xfrm>
        </p:spPr>
        <p:txBody>
          <a:bodyPr/>
          <a:lstStyle/>
          <a:p>
            <a:pPr algn="l"/>
            <a:r>
              <a:rPr lang="en-US" sz="4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Put the missing words</a:t>
            </a:r>
            <a:endParaRPr lang="ru-RU" sz="4800" dirty="0">
              <a:solidFill>
                <a:schemeClr val="bg1">
                  <a:lumMod val="95000"/>
                  <a:lumOff val="5000"/>
                </a:schemeClr>
              </a:solidFill>
              <a:cs typeface="Aharoni" panose="02010803020104030203" pitchFamily="2" charset="-79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827584" y="2204864"/>
            <a:ext cx="7299037" cy="3432917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chemeClr val="tx1"/>
                </a:solidFill>
              </a:rPr>
              <a:t>A: What are you doing?</a:t>
            </a:r>
            <a:endParaRPr lang="ru-RU" sz="2800" dirty="0">
              <a:solidFill>
                <a:schemeClr val="tx1"/>
              </a:solidFill>
            </a:endParaRPr>
          </a:p>
          <a:p>
            <a:pPr algn="l"/>
            <a:r>
              <a:rPr lang="ru-RU" sz="2800" dirty="0">
                <a:solidFill>
                  <a:schemeClr val="tx1"/>
                </a:solidFill>
              </a:rPr>
              <a:t>В</a:t>
            </a:r>
            <a:r>
              <a:rPr lang="en-US" sz="2800" dirty="0">
                <a:solidFill>
                  <a:schemeClr val="tx1"/>
                </a:solidFill>
              </a:rPr>
              <a:t>: I’m reading a book about....</a:t>
            </a:r>
            <a:endParaRPr lang="ru-RU" sz="2800" dirty="0">
              <a:solidFill>
                <a:schemeClr val="tx1"/>
              </a:solidFill>
            </a:endParaRPr>
          </a:p>
          <a:p>
            <a:pPr algn="l"/>
            <a:r>
              <a:rPr lang="en-US" sz="2800" dirty="0">
                <a:solidFill>
                  <a:schemeClr val="tx1"/>
                </a:solidFill>
              </a:rPr>
              <a:t>A: Really? Do you like ... ?</a:t>
            </a:r>
            <a:endParaRPr lang="ru-RU" sz="2800" dirty="0">
              <a:solidFill>
                <a:schemeClr val="tx1"/>
              </a:solidFill>
            </a:endParaRPr>
          </a:p>
          <a:p>
            <a:pPr algn="l"/>
            <a:r>
              <a:rPr lang="en-US" sz="2800" dirty="0">
                <a:solidFill>
                  <a:schemeClr val="tx1"/>
                </a:solidFill>
              </a:rPr>
              <a:t>B: Oh yes! I think they’re ...!</a:t>
            </a:r>
            <a:endParaRPr lang="ru-RU" sz="2800" dirty="0">
              <a:solidFill>
                <a:schemeClr val="tx1"/>
              </a:solidFill>
            </a:endParaRPr>
          </a:p>
          <a:p>
            <a:pPr algn="l"/>
            <a:r>
              <a:rPr lang="en-US" sz="2800" dirty="0">
                <a:solidFill>
                  <a:schemeClr val="tx1"/>
                </a:solidFill>
              </a:rPr>
              <a:t>A: Look at the picture - the ...!</a:t>
            </a:r>
            <a:endParaRPr lang="ru-RU" sz="2800" dirty="0">
              <a:solidFill>
                <a:schemeClr val="tx1"/>
              </a:solidFill>
            </a:endParaRPr>
          </a:p>
          <a:p>
            <a:pPr algn="l"/>
            <a:r>
              <a:rPr lang="en-US" sz="2800" dirty="0">
                <a:solidFill>
                  <a:schemeClr val="tx1"/>
                </a:solidFill>
              </a:rPr>
              <a:t>B: Of course!..., you know.</a:t>
            </a:r>
            <a:endParaRPr lang="ru-RU" sz="2800" dirty="0">
              <a:solidFill>
                <a:schemeClr val="tx1"/>
              </a:solidFill>
            </a:endParaRPr>
          </a:p>
          <a:p>
            <a:pPr algn="l"/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5116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3" y="404665"/>
            <a:ext cx="7117178" cy="1512168"/>
          </a:xfrm>
        </p:spPr>
        <p:txBody>
          <a:bodyPr/>
          <a:lstStyle/>
          <a:p>
            <a:pPr algn="l"/>
            <a:r>
              <a:rPr lang="en-US" sz="6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Check yourself</a:t>
            </a:r>
            <a:endParaRPr lang="ru-RU" sz="6000" dirty="0">
              <a:solidFill>
                <a:schemeClr val="bg1">
                  <a:lumMod val="95000"/>
                  <a:lumOff val="5000"/>
                </a:schemeClr>
              </a:solidFill>
              <a:cs typeface="Aharoni" panose="02010803020104030203" pitchFamily="2" charset="-79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09443" y="1916832"/>
            <a:ext cx="7117178" cy="3720949"/>
          </a:xfrm>
        </p:spPr>
        <p:txBody>
          <a:bodyPr/>
          <a:lstStyle/>
          <a:p>
            <a:pPr lvl="0" algn="l"/>
            <a:r>
              <a:rPr lang="ru-RU" sz="2400" i="1" dirty="0" err="1">
                <a:solidFill>
                  <a:schemeClr val="tx1"/>
                </a:solidFill>
              </a:rPr>
              <a:t>What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are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you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doing</a:t>
            </a:r>
            <a:r>
              <a:rPr lang="ru-RU" sz="2400" i="1" dirty="0">
                <a:solidFill>
                  <a:schemeClr val="tx1"/>
                </a:solidFill>
              </a:rPr>
              <a:t>?</a:t>
            </a:r>
          </a:p>
          <a:p>
            <a:pPr lvl="0" algn="l"/>
            <a:r>
              <a:rPr lang="en-US" sz="2400" i="1" dirty="0">
                <a:solidFill>
                  <a:schemeClr val="tx1"/>
                </a:solidFill>
              </a:rPr>
              <a:t>I’m reading a book about giraffes.</a:t>
            </a:r>
            <a:endParaRPr lang="ru-RU" sz="2400" i="1" dirty="0">
              <a:solidFill>
                <a:schemeClr val="tx1"/>
              </a:solidFill>
            </a:endParaRPr>
          </a:p>
          <a:p>
            <a:pPr lvl="0" algn="l"/>
            <a:r>
              <a:rPr lang="ru-RU" sz="2400" i="1" dirty="0" err="1">
                <a:solidFill>
                  <a:schemeClr val="tx1"/>
                </a:solidFill>
              </a:rPr>
              <a:t>Really</a:t>
            </a:r>
            <a:r>
              <a:rPr lang="ru-RU" sz="2400" i="1" dirty="0">
                <a:solidFill>
                  <a:schemeClr val="tx1"/>
                </a:solidFill>
              </a:rPr>
              <a:t>? </a:t>
            </a:r>
            <a:r>
              <a:rPr lang="ru-RU" sz="2400" i="1" dirty="0" err="1">
                <a:solidFill>
                  <a:schemeClr val="tx1"/>
                </a:solidFill>
              </a:rPr>
              <a:t>Do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you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like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giraffes</a:t>
            </a:r>
            <a:r>
              <a:rPr lang="ru-RU" sz="2400" i="1" dirty="0">
                <a:solidFill>
                  <a:schemeClr val="tx1"/>
                </a:solidFill>
              </a:rPr>
              <a:t>?</a:t>
            </a:r>
          </a:p>
          <a:p>
            <a:pPr lvl="0" algn="l"/>
            <a:r>
              <a:rPr lang="en-US" sz="2400" i="1" dirty="0">
                <a:solidFill>
                  <a:schemeClr val="tx1"/>
                </a:solidFill>
              </a:rPr>
              <a:t>Oh yes! I think they ’re funny!</a:t>
            </a:r>
            <a:endParaRPr lang="ru-RU" sz="2400" i="1" dirty="0">
              <a:solidFill>
                <a:schemeClr val="tx1"/>
              </a:solidFill>
            </a:endParaRPr>
          </a:p>
          <a:p>
            <a:pPr lvl="0" algn="l"/>
            <a:r>
              <a:rPr lang="ru-RU" sz="2400" i="1" dirty="0" err="1">
                <a:solidFill>
                  <a:schemeClr val="tx1"/>
                </a:solidFill>
              </a:rPr>
              <a:t>Look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at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the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picture</a:t>
            </a:r>
            <a:r>
              <a:rPr lang="ru-RU" sz="2400" i="1" dirty="0">
                <a:solidFill>
                  <a:schemeClr val="tx1"/>
                </a:solidFill>
              </a:rPr>
              <a:t> — </a:t>
            </a:r>
            <a:r>
              <a:rPr lang="ru-RU" sz="2400" i="1" dirty="0" err="1">
                <a:solidFill>
                  <a:schemeClr val="tx1"/>
                </a:solidFill>
              </a:rPr>
              <a:t>the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giraffe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is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eating</a:t>
            </a:r>
            <a:r>
              <a:rPr lang="ru-RU" sz="2400" i="1" dirty="0">
                <a:solidFill>
                  <a:schemeClr val="tx1"/>
                </a:solidFill>
              </a:rPr>
              <a:t> </a:t>
            </a:r>
            <a:r>
              <a:rPr lang="ru-RU" sz="2400" i="1" dirty="0" err="1">
                <a:solidFill>
                  <a:schemeClr val="tx1"/>
                </a:solidFill>
              </a:rPr>
              <a:t>from</a:t>
            </a:r>
            <a:r>
              <a:rPr lang="ru-RU" sz="2400" i="1" dirty="0">
                <a:solidFill>
                  <a:schemeClr val="tx1"/>
                </a:solidFill>
              </a:rPr>
              <a:t> a </a:t>
            </a:r>
            <a:r>
              <a:rPr lang="ru-RU" sz="2400" i="1" dirty="0" err="1">
                <a:solidFill>
                  <a:schemeClr val="tx1"/>
                </a:solidFill>
              </a:rPr>
              <a:t>tree</a:t>
            </a:r>
            <a:r>
              <a:rPr lang="ru-RU" sz="2400" i="1" dirty="0">
                <a:solidFill>
                  <a:schemeClr val="tx1"/>
                </a:solidFill>
              </a:rPr>
              <a:t>!</a:t>
            </a:r>
          </a:p>
          <a:p>
            <a:pPr lvl="0" algn="l"/>
            <a:r>
              <a:rPr lang="en-US" sz="2400" i="1" dirty="0">
                <a:solidFill>
                  <a:schemeClr val="tx1"/>
                </a:solidFill>
              </a:rPr>
              <a:t>Of course! Giraffes are very tall, you know.</a:t>
            </a:r>
            <a:endParaRPr lang="ru-RU" sz="2400" i="1" dirty="0">
              <a:solidFill>
                <a:schemeClr val="tx1"/>
              </a:solidFill>
            </a:endParaRP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45535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90625" cy="6858000"/>
          </a:xfrm>
        </p:spPr>
      </p:pic>
    </p:spTree>
    <p:extLst>
      <p:ext uri="{BB962C8B-B14F-4D97-AF65-F5344CB8AC3E}">
        <p14:creationId xmlns:p14="http://schemas.microsoft.com/office/powerpoint/2010/main" val="130371834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3999" cy="6858000"/>
          </a:xfrm>
        </p:spPr>
      </p:pic>
    </p:spTree>
    <p:extLst>
      <p:ext uri="{BB962C8B-B14F-4D97-AF65-F5344CB8AC3E}">
        <p14:creationId xmlns:p14="http://schemas.microsoft.com/office/powerpoint/2010/main" val="2492643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620688"/>
            <a:ext cx="7125113" cy="475252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i="1" dirty="0"/>
              <a:t>The pencil is longer than the pen.</a:t>
            </a:r>
            <a:r>
              <a:rPr lang="ru-RU" sz="4800" i="1" dirty="0"/>
              <a:t/>
            </a:r>
            <a:br>
              <a:rPr lang="ru-RU" sz="4800" i="1" dirty="0"/>
            </a:br>
            <a:r>
              <a:rPr lang="en-US" sz="4800" i="1" dirty="0"/>
              <a:t>The pen is shorter than the pencil.</a:t>
            </a:r>
            <a:r>
              <a:rPr lang="ru-RU" sz="4800" i="1" dirty="0"/>
              <a:t/>
            </a:r>
            <a:br>
              <a:rPr lang="ru-RU" sz="4800" i="1" dirty="0"/>
            </a:br>
            <a:endParaRPr lang="ru-RU" sz="4800" i="1" dirty="0"/>
          </a:p>
        </p:txBody>
      </p:sp>
    </p:spTree>
    <p:extLst>
      <p:ext uri="{BB962C8B-B14F-4D97-AF65-F5344CB8AC3E}">
        <p14:creationId xmlns:p14="http://schemas.microsoft.com/office/powerpoint/2010/main" val="975309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09443" y="332657"/>
            <a:ext cx="7117178" cy="1368152"/>
          </a:xfrm>
        </p:spPr>
        <p:txBody>
          <a:bodyPr/>
          <a:lstStyle/>
          <a:p>
            <a:pPr algn="l"/>
            <a:r>
              <a:rPr lang="ru-RU" sz="66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Рефлекси</a:t>
            </a:r>
            <a:r>
              <a:rPr lang="ru-RU" sz="6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я </a:t>
            </a:r>
            <a:endParaRPr lang="ru-RU" sz="6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009443" y="2132856"/>
            <a:ext cx="7117178" cy="3504925"/>
          </a:xfrm>
        </p:spPr>
        <p:txBody>
          <a:bodyPr>
            <a:noAutofit/>
          </a:bodyPr>
          <a:lstStyle/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tx1">
                    <a:lumMod val="95000"/>
                  </a:schemeClr>
                </a:solidFill>
              </a:rPr>
              <a:t>Can you say when your birthday is?</a:t>
            </a:r>
            <a:endParaRPr lang="ru-RU" sz="4000" dirty="0">
              <a:solidFill>
                <a:schemeClr val="tx1">
                  <a:lumMod val="95000"/>
                </a:schemeClr>
              </a:solidFill>
            </a:endParaRP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tx1">
                    <a:lumMod val="95000"/>
                  </a:schemeClr>
                </a:solidFill>
              </a:rPr>
              <a:t>Can you compare things, animals or people?</a:t>
            </a:r>
            <a:endParaRPr lang="ru-RU" sz="4000" dirty="0">
              <a:solidFill>
                <a:schemeClr val="tx1">
                  <a:lumMod val="95000"/>
                </a:schemeClr>
              </a:solidFill>
            </a:endParaRP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tx1">
                    <a:lumMod val="95000"/>
                  </a:schemeClr>
                </a:solidFill>
              </a:rPr>
              <a:t>What do you Uke best in our lesson?</a:t>
            </a:r>
            <a:endParaRPr lang="ru-RU" sz="4000" dirty="0">
              <a:solidFill>
                <a:schemeClr val="tx1">
                  <a:lumMod val="95000"/>
                </a:schemeClr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4000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032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57418" cy="685800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09442" y="675724"/>
            <a:ext cx="8027054" cy="1817172"/>
          </a:xfrm>
        </p:spPr>
        <p:txBody>
          <a:bodyPr/>
          <a:lstStyle/>
          <a:p>
            <a:r>
              <a:rPr lang="ru-RU" sz="9600" dirty="0" err="1" smtClean="0">
                <a:solidFill>
                  <a:srgbClr val="FF0000"/>
                </a:solidFill>
                <a:cs typeface="Aharoni" panose="02010803020104030203" pitchFamily="2" charset="-79"/>
              </a:rPr>
              <a:t>Goodbye</a:t>
            </a:r>
            <a:r>
              <a:rPr lang="en-US" sz="9600" dirty="0" smtClean="0">
                <a:solidFill>
                  <a:srgbClr val="FF0000"/>
                </a:solidFill>
                <a:cs typeface="Aharoni" panose="02010803020104030203" pitchFamily="2" charset="-79"/>
              </a:rPr>
              <a:t>!</a:t>
            </a:r>
            <a:endParaRPr lang="ru-RU" sz="9600" dirty="0">
              <a:solidFill>
                <a:srgbClr val="FF0000"/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66143295"/>
      </p:ext>
    </p:extLst>
  </p:cSld>
  <p:clrMapOvr>
    <a:masterClrMapping/>
  </p:clrMapOvr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TM02455610[[fn=Осень]]</Template>
  <TotalTime>13</TotalTime>
  <Words>159</Words>
  <Application>Microsoft Office PowerPoint</Application>
  <PresentationFormat>Экран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Autumn</vt:lpstr>
      <vt:lpstr> Wild about animals! </vt:lpstr>
      <vt:lpstr>Have a good look at a cookery book. Let’s go to the zoo after school. It’s cool. </vt:lpstr>
      <vt:lpstr>Put the missing words</vt:lpstr>
      <vt:lpstr>Check yourself</vt:lpstr>
      <vt:lpstr>Презентация PowerPoint</vt:lpstr>
      <vt:lpstr>Презентация PowerPoint</vt:lpstr>
      <vt:lpstr>The pencil is longer than the pen. The pen is shorter than the pencil. </vt:lpstr>
      <vt:lpstr>Рефлексия </vt:lpstr>
      <vt:lpstr>Goodbye!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 about animals!</dc:title>
  <dc:creator>Константин</dc:creator>
  <cp:lastModifiedBy>Константин</cp:lastModifiedBy>
  <cp:revision>2</cp:revision>
  <dcterms:created xsi:type="dcterms:W3CDTF">2017-07-26T19:30:29Z</dcterms:created>
  <dcterms:modified xsi:type="dcterms:W3CDTF">2017-07-26T19:44:23Z</dcterms:modified>
</cp:coreProperties>
</file>